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sldIdLst>
    <p:sldId id="262" r:id="rId3"/>
    <p:sldId id="259" r:id="rId4"/>
    <p:sldId id="257" r:id="rId5"/>
    <p:sldId id="258" r:id="rId6"/>
    <p:sldId id="256" r:id="rId7"/>
    <p:sldId id="26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139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124691" y="0"/>
            <a:ext cx="9144000" cy="6858000"/>
          </a:xfrm>
          <a:prstGeom prst="rect">
            <a:avLst/>
          </a:prstGeom>
          <a:ln/>
        </p:spPr>
        <p:style>
          <a:lnRef idx="1">
            <a:schemeClr val="dk1"/>
          </a:lnRef>
          <a:fillRef idx="2">
            <a:schemeClr val="dk1"/>
          </a:fillRef>
          <a:effectRef idx="1">
            <a:schemeClr val="dk1"/>
          </a:effectRef>
          <a:fontRef idx="minor">
            <a:schemeClr val="dk1"/>
          </a:fontRef>
        </p:style>
      </p:sp>
      <p:sp>
        <p:nvSpPr>
          <p:cNvPr id="5" name="Rectangle 4"/>
          <p:cNvSpPr/>
          <p:nvPr/>
        </p:nvSpPr>
        <p:spPr>
          <a:xfrm>
            <a:off x="7026334" y="0"/>
            <a:ext cx="2117666"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452629" y="1662547"/>
            <a:ext cx="4990910" cy="3419295"/>
          </a:xfrm>
        </p:spPr>
        <p:txBody>
          <a:bodyPr anchor="b">
            <a:noAutofit/>
          </a:bodyPr>
          <a:lstStyle>
            <a:lvl1pPr algn="l">
              <a:lnSpc>
                <a:spcPct val="80000"/>
              </a:lnSpc>
              <a:defRPr sz="6600" b="1" spc="-9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445817" y="5189907"/>
            <a:ext cx="4997721" cy="1410401"/>
          </a:xfrm>
        </p:spPr>
        <p:txBody>
          <a:bodyPr>
            <a:normAutofit/>
          </a:bodyPr>
          <a:lstStyle>
            <a:lvl1pPr marL="0" indent="0" algn="l">
              <a:buNone/>
              <a:defRPr sz="2400">
                <a:solidFill>
                  <a:schemeClr val="bg1"/>
                </a:solidFill>
                <a:latin typeface="+mj-lt"/>
              </a:defRPr>
            </a:lvl1pPr>
            <a:lvl2pPr marL="342892" indent="0" algn="ctr">
              <a:buNone/>
              <a:defRPr sz="2100"/>
            </a:lvl2pPr>
            <a:lvl3pPr marL="685783" indent="0" algn="ctr">
              <a:buNone/>
              <a:defRPr sz="1800"/>
            </a:lvl3pPr>
            <a:lvl4pPr marL="1028675" indent="0" algn="ctr">
              <a:buNone/>
              <a:defRPr sz="1500"/>
            </a:lvl4pPr>
            <a:lvl5pPr marL="1371566" indent="0" algn="ctr">
              <a:buNone/>
              <a:defRPr sz="1500"/>
            </a:lvl5pPr>
            <a:lvl6pPr marL="1714457" indent="0" algn="ctr">
              <a:buNone/>
              <a:defRPr sz="1500"/>
            </a:lvl6pPr>
            <a:lvl7pPr marL="2057348" indent="0" algn="ctr">
              <a:buNone/>
              <a:defRPr sz="1500"/>
            </a:lvl7pPr>
            <a:lvl8pPr marL="2400240" indent="0" algn="ctr">
              <a:buNone/>
              <a:defRPr sz="1500"/>
            </a:lvl8pPr>
            <a:lvl9pPr marL="2743132" indent="0" algn="ctr">
              <a:buNone/>
              <a:defRPr sz="1500"/>
            </a:lvl9pPr>
          </a:lstStyle>
          <a:p>
            <a:r>
              <a:rPr lang="en-US"/>
              <a:t>Click to edit Master subtitle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5040" y="1763328"/>
            <a:ext cx="2900010" cy="3866680"/>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5278" r="49167"/>
          <a:stretch/>
        </p:blipFill>
        <p:spPr>
          <a:xfrm rot="1403570">
            <a:off x="7973144" y="2290076"/>
            <a:ext cx="992157" cy="372058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925" y="200018"/>
            <a:ext cx="4800600" cy="902115"/>
          </a:xfrm>
          <a:prstGeom prst="rect">
            <a:avLst/>
          </a:prstGeom>
        </p:spPr>
      </p:pic>
    </p:spTree>
    <p:extLst>
      <p:ext uri="{BB962C8B-B14F-4D97-AF65-F5344CB8AC3E}">
        <p14:creationId xmlns:p14="http://schemas.microsoft.com/office/powerpoint/2010/main" val="3465271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3"/>
            <a:ext cx="2537460" cy="1920240"/>
          </a:xfrm>
        </p:spPr>
        <p:txBody>
          <a:bodyPr anchor="b">
            <a:noAutofit/>
          </a:bodyPr>
          <a:lstStyle>
            <a:lvl1pPr>
              <a:lnSpc>
                <a:spcPct val="85000"/>
              </a:lnSpc>
              <a:defRPr sz="3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685783" rtl="0" eaLnBrk="1" fontAlgn="auto" latinLnBrk="0" hangingPunct="1">
              <a:lnSpc>
                <a:spcPct val="100000"/>
              </a:lnSpc>
              <a:spcBef>
                <a:spcPts val="900"/>
              </a:spcBef>
              <a:spcAft>
                <a:spcPts val="0"/>
              </a:spcAft>
              <a:buClrTx/>
              <a:buSzTx/>
              <a:buFontTx/>
              <a:buNone/>
              <a:tabLst/>
              <a:defRPr sz="1350">
                <a:solidFill>
                  <a:srgbClr val="262626"/>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marL="0" marR="0" lvl="0" indent="0" algn="l" defTabSz="685783" rtl="0" eaLnBrk="1" fontAlgn="auto" latinLnBrk="0" hangingPunct="1">
              <a:lnSpc>
                <a:spcPct val="100000"/>
              </a:lnSpc>
              <a:spcBef>
                <a:spcPts val="105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03ECCDA6-6D50-FF40-B339-3FF169C123F3}"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9E8E6634-8F9D-B549-96DE-83783E3FA9ED}" type="slidenum">
              <a:rPr lang="en-US" smtClean="0"/>
              <a:t>‹#›</a:t>
            </a:fld>
            <a:endParaRPr lang="en-US"/>
          </a:p>
        </p:txBody>
      </p:sp>
    </p:spTree>
    <p:extLst>
      <p:ext uri="{BB962C8B-B14F-4D97-AF65-F5344CB8AC3E}">
        <p14:creationId xmlns:p14="http://schemas.microsoft.com/office/powerpoint/2010/main" val="3533497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9"/>
            <a:ext cx="8085582" cy="613283"/>
          </a:xfrm>
        </p:spPr>
        <p:txBody>
          <a:bodyPr anchor="b">
            <a:normAutofit/>
          </a:bodyPr>
          <a:lstStyle>
            <a:lvl1pPr>
              <a:defRPr sz="24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600"/>
              </a:spcBef>
              <a:buNone/>
              <a:defRPr sz="2400">
                <a:solidFill>
                  <a:schemeClr val="tx1">
                    <a:lumMod val="75000"/>
                    <a:lumOff val="25000"/>
                  </a:schemeClr>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buNone/>
              <a:defRPr sz="1050">
                <a:solidFill>
                  <a:srgbClr val="262626"/>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03ECCDA6-6D50-FF40-B339-3FF169C123F3}" type="datetimeFigureOut">
              <a:rPr lang="en-US" smtClean="0"/>
              <a:t>2/22/2017</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9E8E6634-8F9D-B549-96DE-83783E3FA9ED}" type="slidenum">
              <a:rPr lang="en-US" smtClean="0"/>
              <a:t>‹#›</a:t>
            </a:fld>
            <a:endParaRPr lang="en-US"/>
          </a:p>
        </p:txBody>
      </p:sp>
    </p:spTree>
    <p:extLst>
      <p:ext uri="{BB962C8B-B14F-4D97-AF65-F5344CB8AC3E}">
        <p14:creationId xmlns:p14="http://schemas.microsoft.com/office/powerpoint/2010/main" val="135018505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ECCDA6-6D50-FF40-B339-3FF169C123F3}"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E6634-8F9D-B549-96DE-83783E3FA9ED}" type="slidenum">
              <a:rPr lang="en-US" smtClean="0"/>
              <a:t>‹#›</a:t>
            </a:fld>
            <a:endParaRPr lang="en-US"/>
          </a:p>
        </p:txBody>
      </p:sp>
    </p:spTree>
    <p:extLst>
      <p:ext uri="{BB962C8B-B14F-4D97-AF65-F5344CB8AC3E}">
        <p14:creationId xmlns:p14="http://schemas.microsoft.com/office/powerpoint/2010/main" val="3425814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7"/>
            <a:ext cx="5800725"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ECCDA6-6D50-FF40-B339-3FF169C123F3}"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E6634-8F9D-B549-96DE-83783E3FA9ED}" type="slidenum">
              <a:rPr lang="en-US" smtClean="0"/>
              <a:t>‹#›</a:t>
            </a:fld>
            <a:endParaRPr lang="en-US"/>
          </a:p>
        </p:txBody>
      </p:sp>
    </p:spTree>
    <p:extLst>
      <p:ext uri="{BB962C8B-B14F-4D97-AF65-F5344CB8AC3E}">
        <p14:creationId xmlns:p14="http://schemas.microsoft.com/office/powerpoint/2010/main" val="3042439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2213D5-55CE-446F-9ABD-5B25EEEF7A7A}"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DAAEB-AE86-482F-B1F3-12F2EBCB7245}" type="slidenum">
              <a:rPr lang="en-US" smtClean="0"/>
              <a:t>‹#›</a:t>
            </a:fld>
            <a:endParaRPr lang="en-US"/>
          </a:p>
        </p:txBody>
      </p:sp>
    </p:spTree>
    <p:extLst>
      <p:ext uri="{BB962C8B-B14F-4D97-AF65-F5344CB8AC3E}">
        <p14:creationId xmlns:p14="http://schemas.microsoft.com/office/powerpoint/2010/main" val="2749698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2213D5-55CE-446F-9ABD-5B25EEEF7A7A}"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DAAEB-AE86-482F-B1F3-12F2EBCB7245}" type="slidenum">
              <a:rPr lang="en-US" smtClean="0"/>
              <a:t>‹#›</a:t>
            </a:fld>
            <a:endParaRPr lang="en-US"/>
          </a:p>
        </p:txBody>
      </p:sp>
    </p:spTree>
    <p:extLst>
      <p:ext uri="{BB962C8B-B14F-4D97-AF65-F5344CB8AC3E}">
        <p14:creationId xmlns:p14="http://schemas.microsoft.com/office/powerpoint/2010/main" val="1358423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2213D5-55CE-446F-9ABD-5B25EEEF7A7A}"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DAAEB-AE86-482F-B1F3-12F2EBCB7245}" type="slidenum">
              <a:rPr lang="en-US" smtClean="0"/>
              <a:t>‹#›</a:t>
            </a:fld>
            <a:endParaRPr lang="en-US"/>
          </a:p>
        </p:txBody>
      </p:sp>
    </p:spTree>
    <p:extLst>
      <p:ext uri="{BB962C8B-B14F-4D97-AF65-F5344CB8AC3E}">
        <p14:creationId xmlns:p14="http://schemas.microsoft.com/office/powerpoint/2010/main" val="674372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2213D5-55CE-446F-9ABD-5B25EEEF7A7A}"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BDAAEB-AE86-482F-B1F3-12F2EBCB7245}" type="slidenum">
              <a:rPr lang="en-US" smtClean="0"/>
              <a:t>‹#›</a:t>
            </a:fld>
            <a:endParaRPr lang="en-US"/>
          </a:p>
        </p:txBody>
      </p:sp>
    </p:spTree>
    <p:extLst>
      <p:ext uri="{BB962C8B-B14F-4D97-AF65-F5344CB8AC3E}">
        <p14:creationId xmlns:p14="http://schemas.microsoft.com/office/powerpoint/2010/main" val="3311286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2213D5-55CE-446F-9ABD-5B25EEEF7A7A}" type="datetimeFigureOut">
              <a:rPr lang="en-US" smtClean="0"/>
              <a:t>2/22/2017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BDAAEB-AE86-482F-B1F3-12F2EBCB7245}" type="slidenum">
              <a:rPr lang="en-US" smtClean="0"/>
              <a:t>‹#›</a:t>
            </a:fld>
            <a:endParaRPr lang="en-US"/>
          </a:p>
        </p:txBody>
      </p:sp>
    </p:spTree>
    <p:extLst>
      <p:ext uri="{BB962C8B-B14F-4D97-AF65-F5344CB8AC3E}">
        <p14:creationId xmlns:p14="http://schemas.microsoft.com/office/powerpoint/2010/main" val="2381606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2213D5-55CE-446F-9ABD-5B25EEEF7A7A}" type="datetimeFigureOut">
              <a:rPr lang="en-US" smtClean="0"/>
              <a:t>2/22/2017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BDAAEB-AE86-482F-B1F3-12F2EBCB7245}" type="slidenum">
              <a:rPr lang="en-US" smtClean="0"/>
              <a:t>‹#›</a:t>
            </a:fld>
            <a:endParaRPr lang="en-US"/>
          </a:p>
        </p:txBody>
      </p:sp>
    </p:spTree>
    <p:extLst>
      <p:ext uri="{BB962C8B-B14F-4D97-AF65-F5344CB8AC3E}">
        <p14:creationId xmlns:p14="http://schemas.microsoft.com/office/powerpoint/2010/main" val="2286509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0094C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38478" y="857251"/>
            <a:ext cx="3833622" cy="4494743"/>
          </a:xfrm>
        </p:spPr>
        <p:txBody>
          <a:bodyPr anchor="b">
            <a:noAutofit/>
          </a:bodyPr>
          <a:lstStyle>
            <a:lvl1pPr algn="l">
              <a:lnSpc>
                <a:spcPct val="80000"/>
              </a:lnSpc>
              <a:defRPr sz="6600" b="1" spc="-90" baseline="0">
                <a:solidFill>
                  <a:srgbClr val="FFFFFF"/>
                </a:solidFill>
              </a:defRPr>
            </a:lvl1pPr>
          </a:lstStyle>
          <a:p>
            <a:r>
              <a:rPr lang="en-US"/>
              <a:t>Click to edit Master title style</a:t>
            </a:r>
            <a:endParaRPr lang="en-US" dirty="0"/>
          </a:p>
        </p:txBody>
      </p:sp>
      <p:sp>
        <p:nvSpPr>
          <p:cNvPr id="10" name="Title 1"/>
          <p:cNvSpPr txBox="1">
            <a:spLocks/>
          </p:cNvSpPr>
          <p:nvPr/>
        </p:nvSpPr>
        <p:spPr>
          <a:xfrm>
            <a:off x="5372101" y="2019301"/>
            <a:ext cx="2143125" cy="1656292"/>
          </a:xfrm>
          <a:prstGeom prst="rect">
            <a:avLst/>
          </a:prstGeom>
        </p:spPr>
        <p:txBody>
          <a:bodyPr vert="horz" lIns="68580" tIns="34290" rIns="68580" bIns="34290" rtlCol="0" anchor="b">
            <a:noAutofit/>
          </a:bodyPr>
          <a:lstStyle>
            <a:lvl1pPr algn="l" defTabSz="914400" rtl="0" eaLnBrk="1" latinLnBrk="0" hangingPunct="1">
              <a:lnSpc>
                <a:spcPct val="80000"/>
              </a:lnSpc>
              <a:spcBef>
                <a:spcPct val="0"/>
              </a:spcBef>
              <a:buNone/>
              <a:defRPr sz="8800" kern="1200" spc="-120" baseline="0">
                <a:solidFill>
                  <a:srgbClr val="FFFFFF"/>
                </a:solidFill>
                <a:latin typeface="+mj-lt"/>
                <a:ea typeface="+mj-ea"/>
                <a:cs typeface="+mj-cs"/>
              </a:defRPr>
            </a:lvl1pPr>
          </a:lstStyle>
          <a:p>
            <a:r>
              <a:rPr lang="en-US" sz="3000" dirty="0"/>
              <a:t>Click to edit Master title style</a:t>
            </a:r>
          </a:p>
        </p:txBody>
      </p:sp>
    </p:spTree>
    <p:extLst>
      <p:ext uri="{BB962C8B-B14F-4D97-AF65-F5344CB8AC3E}">
        <p14:creationId xmlns:p14="http://schemas.microsoft.com/office/powerpoint/2010/main" val="1974766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2213D5-55CE-446F-9ABD-5B25EEEF7A7A}" type="datetimeFigureOut">
              <a:rPr lang="en-US" smtClean="0"/>
              <a:t>2/22/2017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BDAAEB-AE86-482F-B1F3-12F2EBCB7245}" type="slidenum">
              <a:rPr lang="en-US" smtClean="0"/>
              <a:t>‹#›</a:t>
            </a:fld>
            <a:endParaRPr lang="en-US"/>
          </a:p>
        </p:txBody>
      </p:sp>
    </p:spTree>
    <p:extLst>
      <p:ext uri="{BB962C8B-B14F-4D97-AF65-F5344CB8AC3E}">
        <p14:creationId xmlns:p14="http://schemas.microsoft.com/office/powerpoint/2010/main" val="21538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2213D5-55CE-446F-9ABD-5B25EEEF7A7A}"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BDAAEB-AE86-482F-B1F3-12F2EBCB7245}" type="slidenum">
              <a:rPr lang="en-US" smtClean="0"/>
              <a:t>‹#›</a:t>
            </a:fld>
            <a:endParaRPr lang="en-US"/>
          </a:p>
        </p:txBody>
      </p:sp>
    </p:spTree>
    <p:extLst>
      <p:ext uri="{BB962C8B-B14F-4D97-AF65-F5344CB8AC3E}">
        <p14:creationId xmlns:p14="http://schemas.microsoft.com/office/powerpoint/2010/main" val="142886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2213D5-55CE-446F-9ABD-5B25EEEF7A7A}"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BDAAEB-AE86-482F-B1F3-12F2EBCB7245}" type="slidenum">
              <a:rPr lang="en-US" smtClean="0"/>
              <a:t>‹#›</a:t>
            </a:fld>
            <a:endParaRPr lang="en-US"/>
          </a:p>
        </p:txBody>
      </p:sp>
    </p:spTree>
    <p:extLst>
      <p:ext uri="{BB962C8B-B14F-4D97-AF65-F5344CB8AC3E}">
        <p14:creationId xmlns:p14="http://schemas.microsoft.com/office/powerpoint/2010/main" val="3070117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2213D5-55CE-446F-9ABD-5B25EEEF7A7A}"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DAAEB-AE86-482F-B1F3-12F2EBCB7245}" type="slidenum">
              <a:rPr lang="en-US" smtClean="0"/>
              <a:t>‹#›</a:t>
            </a:fld>
            <a:endParaRPr lang="en-US"/>
          </a:p>
        </p:txBody>
      </p:sp>
    </p:spTree>
    <p:extLst>
      <p:ext uri="{BB962C8B-B14F-4D97-AF65-F5344CB8AC3E}">
        <p14:creationId xmlns:p14="http://schemas.microsoft.com/office/powerpoint/2010/main" val="702048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2213D5-55CE-446F-9ABD-5B25EEEF7A7A}"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DAAEB-AE86-482F-B1F3-12F2EBCB7245}" type="slidenum">
              <a:rPr lang="en-US" smtClean="0"/>
              <a:t>‹#›</a:t>
            </a:fld>
            <a:endParaRPr lang="en-US"/>
          </a:p>
        </p:txBody>
      </p:sp>
    </p:spTree>
    <p:extLst>
      <p:ext uri="{BB962C8B-B14F-4D97-AF65-F5344CB8AC3E}">
        <p14:creationId xmlns:p14="http://schemas.microsoft.com/office/powerpoint/2010/main" val="39062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45454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57326" y="353483"/>
            <a:ext cx="5165627" cy="1515948"/>
          </a:xfrm>
          <a:solidFill>
            <a:srgbClr val="00B0F0"/>
          </a:solidFill>
        </p:spPr>
        <p:txBody>
          <a:bodyPr/>
          <a:lstStyle>
            <a:lvl1pPr algn="ct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507492" y="2011681"/>
            <a:ext cx="8065294" cy="44748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14970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p:cNvSpPr/>
          <p:nvPr/>
        </p:nvSpPr>
        <p:spPr>
          <a:xfrm>
            <a:off x="1563882" y="1919030"/>
            <a:ext cx="2726980" cy="2210635"/>
          </a:xfrm>
          <a:prstGeom prst="rect">
            <a:avLst/>
          </a:prstGeom>
          <a:solidFill>
            <a:schemeClr val="tx1">
              <a:lumMod val="65000"/>
              <a:lumOff val="3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350"/>
          </a:p>
        </p:txBody>
      </p:sp>
      <p:sp>
        <p:nvSpPr>
          <p:cNvPr id="2" name="Title 1"/>
          <p:cNvSpPr>
            <a:spLocks noGrp="1"/>
          </p:cNvSpPr>
          <p:nvPr>
            <p:ph type="title"/>
          </p:nvPr>
        </p:nvSpPr>
        <p:spPr>
          <a:xfrm>
            <a:off x="1011023" y="401819"/>
            <a:ext cx="6573678" cy="1013756"/>
          </a:xfrm>
        </p:spPr>
        <p:txBody>
          <a:bodyPr anchor="b">
            <a:normAutofit/>
          </a:bodyPr>
          <a:lstStyle>
            <a:lvl1pPr algn="ctr">
              <a:lnSpc>
                <a:spcPct val="80000"/>
              </a:lnSpc>
              <a:defRPr sz="45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35933" y="2123210"/>
            <a:ext cx="2386013" cy="1795067"/>
          </a:xfrm>
        </p:spPr>
        <p:txBody>
          <a:bodyPr anchor="t">
            <a:normAutofit/>
          </a:bodyPr>
          <a:lstStyle>
            <a:lvl1pPr marL="0" indent="0">
              <a:buNone/>
              <a:defRPr sz="2400">
                <a:solidFill>
                  <a:schemeClr val="bg1"/>
                </a:solidFill>
                <a:latin typeface="+mj-lt"/>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8" name="Rectangle 7"/>
          <p:cNvSpPr/>
          <p:nvPr/>
        </p:nvSpPr>
        <p:spPr>
          <a:xfrm>
            <a:off x="4547244" y="1919029"/>
            <a:ext cx="2722238" cy="2228416"/>
          </a:xfrm>
          <a:prstGeom prst="rect">
            <a:avLst/>
          </a:prstGeom>
          <a:solidFill>
            <a:srgbClr val="009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4547242" y="4342336"/>
            <a:ext cx="2722238" cy="2228416"/>
          </a:xfrm>
          <a:prstGeom prst="rect">
            <a:avLst/>
          </a:prstGeom>
          <a:solidFill>
            <a:schemeClr val="tx1">
              <a:lumMod val="65000"/>
              <a:lumOff val="3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350"/>
          </a:p>
        </p:txBody>
      </p:sp>
      <p:sp>
        <p:nvSpPr>
          <p:cNvPr id="10" name="Rectangle 9"/>
          <p:cNvSpPr/>
          <p:nvPr/>
        </p:nvSpPr>
        <p:spPr>
          <a:xfrm>
            <a:off x="1563882" y="4337696"/>
            <a:ext cx="2726980" cy="2228416"/>
          </a:xfrm>
          <a:prstGeom prst="rect">
            <a:avLst/>
          </a:prstGeom>
          <a:solidFill>
            <a:srgbClr val="009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 Placeholder 2"/>
          <p:cNvSpPr>
            <a:spLocks noGrp="1"/>
          </p:cNvSpPr>
          <p:nvPr>
            <p:ph type="body" idx="10"/>
          </p:nvPr>
        </p:nvSpPr>
        <p:spPr>
          <a:xfrm>
            <a:off x="4654724" y="2047010"/>
            <a:ext cx="2502535" cy="1871267"/>
          </a:xfrm>
        </p:spPr>
        <p:txBody>
          <a:bodyPr anchor="t">
            <a:normAutofit/>
          </a:bodyPr>
          <a:lstStyle>
            <a:lvl1pPr marL="0" indent="0">
              <a:buNone/>
              <a:defRPr sz="2400">
                <a:solidFill>
                  <a:schemeClr val="bg1"/>
                </a:solidFill>
                <a:latin typeface="+mj-lt"/>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12" name="Text Placeholder 2"/>
          <p:cNvSpPr>
            <a:spLocks noGrp="1"/>
          </p:cNvSpPr>
          <p:nvPr>
            <p:ph type="body" idx="11"/>
          </p:nvPr>
        </p:nvSpPr>
        <p:spPr>
          <a:xfrm>
            <a:off x="1735933" y="4496221"/>
            <a:ext cx="2386013" cy="1879641"/>
          </a:xfrm>
        </p:spPr>
        <p:txBody>
          <a:bodyPr anchor="t">
            <a:normAutofit/>
          </a:bodyPr>
          <a:lstStyle>
            <a:lvl1pPr marL="0" indent="0">
              <a:buNone/>
              <a:defRPr sz="2400">
                <a:solidFill>
                  <a:schemeClr val="bg1"/>
                </a:solidFill>
                <a:latin typeface="+mj-lt"/>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13" name="Text Placeholder 2"/>
          <p:cNvSpPr>
            <a:spLocks noGrp="1"/>
          </p:cNvSpPr>
          <p:nvPr>
            <p:ph type="body" idx="12"/>
          </p:nvPr>
        </p:nvSpPr>
        <p:spPr>
          <a:xfrm>
            <a:off x="4654724" y="4496221"/>
            <a:ext cx="2502535" cy="1879640"/>
          </a:xfrm>
        </p:spPr>
        <p:txBody>
          <a:bodyPr anchor="t">
            <a:normAutofit/>
          </a:bodyPr>
          <a:lstStyle>
            <a:lvl1pPr marL="0" indent="0">
              <a:buNone/>
              <a:defRPr sz="2400">
                <a:solidFill>
                  <a:schemeClr val="bg1"/>
                </a:solidFill>
                <a:latin typeface="+mj-lt"/>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52939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bg>
      <p:bgPr>
        <a:solidFill>
          <a:srgbClr val="45454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solidFill>
                  <a:srgbClr val="0094C8"/>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93206" y="2011680"/>
            <a:ext cx="8079581" cy="37673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082862"/>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wo Content">
    <p:bg>
      <p:bgPr>
        <a:solidFill>
          <a:srgbClr val="45454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93206" y="2011680"/>
            <a:ext cx="8079581" cy="37673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544062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40467"/>
            <a:ext cx="3497580" cy="723400"/>
          </a:xfrm>
        </p:spPr>
        <p:txBody>
          <a:bodyPr anchor="ctr">
            <a:normAutofit/>
          </a:bodyPr>
          <a:lstStyle>
            <a:lvl1pPr marL="0" indent="0">
              <a:buNone/>
              <a:defRPr sz="1650" b="0" cap="all" baseline="0">
                <a:solidFill>
                  <a:schemeClr val="tx1">
                    <a:lumMod val="85000"/>
                    <a:lumOff val="15000"/>
                  </a:schemeClr>
                </a:solidFill>
                <a:latin typeface="+mj-lt"/>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507492" y="2753084"/>
            <a:ext cx="3497580" cy="32004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05706" y="2038435"/>
            <a:ext cx="3497580" cy="722376"/>
          </a:xfrm>
        </p:spPr>
        <p:txBody>
          <a:bodyPr anchor="ctr">
            <a:normAutofit/>
          </a:bodyPr>
          <a:lstStyle>
            <a:lvl1pPr marL="0" indent="0">
              <a:buNone/>
              <a:defRPr sz="1650" b="0" cap="all" baseline="0">
                <a:solidFill>
                  <a:schemeClr val="tx1">
                    <a:lumMod val="85000"/>
                    <a:lumOff val="15000"/>
                  </a:schemeClr>
                </a:solidFill>
                <a:latin typeface="+mj-lt"/>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505706" y="2750991"/>
            <a:ext cx="3497580" cy="32004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ECCDA6-6D50-FF40-B339-3FF169C123F3}" type="datetimeFigureOut">
              <a:rPr lang="en-US" smtClean="0"/>
              <a:t>2/22/2017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8E6634-8F9D-B549-96DE-83783E3FA9ED}" type="slidenum">
              <a:rPr lang="en-US" smtClean="0"/>
              <a:t>‹#›</a:t>
            </a:fld>
            <a:endParaRPr lang="en-US"/>
          </a:p>
        </p:txBody>
      </p:sp>
    </p:spTree>
    <p:extLst>
      <p:ext uri="{BB962C8B-B14F-4D97-AF65-F5344CB8AC3E}">
        <p14:creationId xmlns:p14="http://schemas.microsoft.com/office/powerpoint/2010/main" val="3047609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ECCDA6-6D50-FF40-B339-3FF169C123F3}" type="datetimeFigureOut">
              <a:rPr lang="en-US" smtClean="0"/>
              <a:t>2/22/2017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8E6634-8F9D-B549-96DE-83783E3FA9ED}" type="slidenum">
              <a:rPr lang="en-US" smtClean="0"/>
              <a:t>‹#›</a:t>
            </a:fld>
            <a:endParaRPr lang="en-US"/>
          </a:p>
        </p:txBody>
      </p:sp>
    </p:spTree>
    <p:extLst>
      <p:ext uri="{BB962C8B-B14F-4D97-AF65-F5344CB8AC3E}">
        <p14:creationId xmlns:p14="http://schemas.microsoft.com/office/powerpoint/2010/main" val="882996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CCDA6-6D50-FF40-B339-3FF169C123F3}" type="datetimeFigureOut">
              <a:rPr lang="en-US" smtClean="0"/>
              <a:t>2/22/2017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8E6634-8F9D-B549-96DE-83783E3FA9ED}" type="slidenum">
              <a:rPr lang="en-US" smtClean="0"/>
              <a:t>‹#›</a:t>
            </a:fld>
            <a:endParaRPr lang="en-US"/>
          </a:p>
        </p:txBody>
      </p:sp>
    </p:spTree>
    <p:extLst>
      <p:ext uri="{BB962C8B-B14F-4D97-AF65-F5344CB8AC3E}">
        <p14:creationId xmlns:p14="http://schemas.microsoft.com/office/powerpoint/2010/main" val="846456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206" y="353483"/>
            <a:ext cx="8079581" cy="165819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492" y="2011682"/>
            <a:ext cx="8065294" cy="376618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713">
                <a:solidFill>
                  <a:schemeClr val="tx1">
                    <a:alpha val="80000"/>
                  </a:schemeClr>
                </a:solidFill>
              </a:defRPr>
            </a:lvl1pPr>
          </a:lstStyle>
          <a:p>
            <a:fld id="{03ECCDA6-6D50-FF40-B339-3FF169C123F3}" type="datetimeFigureOut">
              <a:rPr lang="en-US" smtClean="0"/>
              <a:t>2/22/2017</a:t>
            </a:fld>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713"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6572945" y="5876415"/>
            <a:ext cx="2194560" cy="1397039"/>
          </a:xfrm>
          <a:prstGeom prst="rect">
            <a:avLst/>
          </a:prstGeom>
        </p:spPr>
        <p:txBody>
          <a:bodyPr vert="horz" lIns="91440" tIns="45720" rIns="91440" bIns="45720" rtlCol="0" anchor="b"/>
          <a:lstStyle>
            <a:lvl1pPr algn="r">
              <a:defRPr sz="7725" b="0">
                <a:ln>
                  <a:noFill/>
                </a:ln>
                <a:solidFill>
                  <a:schemeClr val="accent1">
                    <a:alpha val="25000"/>
                  </a:schemeClr>
                </a:solidFill>
                <a:latin typeface="+mj-lt"/>
              </a:defRPr>
            </a:lvl1pPr>
          </a:lstStyle>
          <a:p>
            <a:fld id="{9E8E6634-8F9D-B549-96DE-83783E3FA9ED}" type="slidenum">
              <a:rPr lang="en-US" smtClean="0"/>
              <a:t>‹#›</a:t>
            </a:fld>
            <a:endParaRPr lang="en-US"/>
          </a:p>
        </p:txBody>
      </p:sp>
    </p:spTree>
    <p:extLst>
      <p:ext uri="{BB962C8B-B14F-4D97-AF65-F5344CB8AC3E}">
        <p14:creationId xmlns:p14="http://schemas.microsoft.com/office/powerpoint/2010/main" val="1562552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685783" rtl="0" eaLnBrk="1" latinLnBrk="0" hangingPunct="1">
        <a:lnSpc>
          <a:spcPct val="85000"/>
        </a:lnSpc>
        <a:spcBef>
          <a:spcPct val="0"/>
        </a:spcBef>
        <a:buNone/>
        <a:defRPr sz="4050" b="1" kern="1200" spc="-90" baseline="0">
          <a:solidFill>
            <a:srgbClr val="0094C8"/>
          </a:solidFill>
          <a:latin typeface="+mj-lt"/>
          <a:ea typeface="+mj-ea"/>
          <a:cs typeface="+mj-cs"/>
        </a:defRPr>
      </a:lvl1pPr>
    </p:titleStyle>
    <p:bodyStyle>
      <a:lvl1pPr marL="68579" indent="-68579" algn="l" defTabSz="685783" rtl="0" eaLnBrk="1" latinLnBrk="0" hangingPunct="1">
        <a:lnSpc>
          <a:spcPct val="85000"/>
        </a:lnSpc>
        <a:spcBef>
          <a:spcPts val="975"/>
        </a:spcBef>
        <a:buFont typeface="Arial" pitchFamily="34" charset="0"/>
        <a:buChar char=" "/>
        <a:defRPr sz="1800" kern="1200">
          <a:solidFill>
            <a:schemeClr val="tx1">
              <a:lumMod val="85000"/>
              <a:lumOff val="15000"/>
            </a:schemeClr>
          </a:solidFill>
          <a:latin typeface="+mn-lt"/>
          <a:ea typeface="+mn-ea"/>
          <a:cs typeface="+mn-cs"/>
        </a:defRPr>
      </a:lvl1pPr>
      <a:lvl2pPr marL="260597" indent="-257168" algn="l" defTabSz="685783" rtl="0" eaLnBrk="1" latinLnBrk="0" hangingPunct="1">
        <a:lnSpc>
          <a:spcPct val="85000"/>
        </a:lnSpc>
        <a:spcBef>
          <a:spcPts val="450"/>
        </a:spcBef>
        <a:buFont typeface="Arial" pitchFamily="34" charset="0"/>
        <a:buChar char=" "/>
        <a:defRPr sz="1800" kern="1200">
          <a:solidFill>
            <a:schemeClr val="tx1">
              <a:lumMod val="85000"/>
              <a:lumOff val="15000"/>
            </a:schemeClr>
          </a:solidFill>
          <a:latin typeface="+mn-lt"/>
          <a:ea typeface="+mn-ea"/>
          <a:cs typeface="+mn-cs"/>
        </a:defRPr>
      </a:lvl2pPr>
      <a:lvl3pPr marL="411470" indent="-411470" algn="l" defTabSz="685783" rtl="0" eaLnBrk="1" latinLnBrk="0" hangingPunct="1">
        <a:lnSpc>
          <a:spcPct val="85000"/>
        </a:lnSpc>
        <a:spcBef>
          <a:spcPts val="450"/>
        </a:spcBef>
        <a:buFont typeface="Arial" pitchFamily="34" charset="0"/>
        <a:buChar char=" "/>
        <a:defRPr sz="1500" i="1" kern="1200">
          <a:solidFill>
            <a:schemeClr val="tx1">
              <a:lumMod val="85000"/>
              <a:lumOff val="15000"/>
            </a:schemeClr>
          </a:solidFill>
          <a:latin typeface="+mn-lt"/>
          <a:ea typeface="+mn-ea"/>
          <a:cs typeface="+mn-cs"/>
        </a:defRPr>
      </a:lvl3pPr>
      <a:lvl4pPr marL="617204" indent="-617204" algn="l" defTabSz="685783"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4pPr>
      <a:lvl5pPr marL="822940" indent="-822940" algn="l" defTabSz="685783"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5pPr>
      <a:lvl6pPr marL="899978" indent="-171446" algn="l" defTabSz="685783"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6pPr>
      <a:lvl7pPr marL="1049974" indent="-171446" algn="l" defTabSz="685783"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7pPr>
      <a:lvl8pPr marL="1199970" indent="-171446" algn="l" defTabSz="685783"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8pPr>
      <a:lvl9pPr marL="1349966" indent="-171446" algn="l" defTabSz="685783"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2213D5-55CE-446F-9ABD-5B25EEEF7A7A}" type="datetimeFigureOut">
              <a:rPr lang="en-US" smtClean="0"/>
              <a:t>2/22/2017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DAAEB-AE86-482F-B1F3-12F2EBCB7245}" type="slidenum">
              <a:rPr lang="en-US" smtClean="0"/>
              <a:t>‹#›</a:t>
            </a:fld>
            <a:endParaRPr lang="en-US"/>
          </a:p>
        </p:txBody>
      </p:sp>
    </p:spTree>
    <p:extLst>
      <p:ext uri="{BB962C8B-B14F-4D97-AF65-F5344CB8AC3E}">
        <p14:creationId xmlns:p14="http://schemas.microsoft.com/office/powerpoint/2010/main" val="362253387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 Id="rId5" Type="http://schemas.openxmlformats.org/officeDocument/2006/relationships/image" Target="../media/image9.jp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64" y="2001839"/>
            <a:ext cx="8165036" cy="1327572"/>
          </a:xfrm>
          <a:prstGeom prst="rect">
            <a:avLst/>
          </a:prstGeom>
        </p:spPr>
      </p:pic>
      <p:sp>
        <p:nvSpPr>
          <p:cNvPr id="7" name="TextBox 6"/>
          <p:cNvSpPr txBox="1"/>
          <p:nvPr/>
        </p:nvSpPr>
        <p:spPr>
          <a:xfrm>
            <a:off x="2400300" y="3804664"/>
            <a:ext cx="4343400" cy="584775"/>
          </a:xfrm>
          <a:prstGeom prst="rect">
            <a:avLst/>
          </a:prstGeom>
          <a:noFill/>
        </p:spPr>
        <p:txBody>
          <a:bodyPr wrap="square" rtlCol="0">
            <a:spAutoFit/>
          </a:bodyPr>
          <a:lstStyle/>
          <a:p>
            <a:pPr algn="ctr"/>
            <a:r>
              <a:rPr lang="en-US" sz="3200" dirty="0" err="1">
                <a:solidFill>
                  <a:schemeClr val="bg1"/>
                </a:solidFill>
              </a:rPr>
              <a:t>Tagoras</a:t>
            </a:r>
            <a:r>
              <a:rPr lang="en-US" sz="3200" dirty="0">
                <a:solidFill>
                  <a:schemeClr val="bg1"/>
                </a:solidFill>
              </a:rPr>
              <a:t> LTD</a:t>
            </a:r>
          </a:p>
        </p:txBody>
      </p:sp>
    </p:spTree>
    <p:extLst>
      <p:ext uri="{BB962C8B-B14F-4D97-AF65-F5344CB8AC3E}">
        <p14:creationId xmlns:p14="http://schemas.microsoft.com/office/powerpoint/2010/main" val="2896005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10740"/>
          <a:stretch/>
        </p:blipFill>
        <p:spPr>
          <a:xfrm>
            <a:off x="0" y="1"/>
            <a:ext cx="9144000" cy="6857999"/>
          </a:xfrm>
          <a:prstGeom prst="rect">
            <a:avLst/>
          </a:prstGeom>
        </p:spPr>
      </p:pic>
      <p:sp>
        <p:nvSpPr>
          <p:cNvPr id="10" name="TextBox 9"/>
          <p:cNvSpPr txBox="1"/>
          <p:nvPr/>
        </p:nvSpPr>
        <p:spPr>
          <a:xfrm>
            <a:off x="323850" y="507018"/>
            <a:ext cx="6108700" cy="830997"/>
          </a:xfrm>
          <a:prstGeom prst="rect">
            <a:avLst/>
          </a:prstGeom>
          <a:noFill/>
        </p:spPr>
        <p:txBody>
          <a:bodyPr wrap="square" rtlCol="0">
            <a:spAutoFit/>
          </a:bodyPr>
          <a:lstStyle/>
          <a:p>
            <a:r>
              <a:rPr lang="en-US" sz="4800" dirty="0">
                <a:solidFill>
                  <a:schemeClr val="bg1"/>
                </a:solidFill>
              </a:rPr>
              <a:t>Company Overview </a:t>
            </a:r>
          </a:p>
        </p:txBody>
      </p:sp>
      <p:sp>
        <p:nvSpPr>
          <p:cNvPr id="11" name="TextBox 10"/>
          <p:cNvSpPr txBox="1"/>
          <p:nvPr/>
        </p:nvSpPr>
        <p:spPr>
          <a:xfrm>
            <a:off x="323850" y="1550094"/>
            <a:ext cx="7772400" cy="2923877"/>
          </a:xfrm>
          <a:prstGeom prst="rect">
            <a:avLst/>
          </a:prstGeom>
          <a:noFill/>
        </p:spPr>
        <p:txBody>
          <a:bodyPr wrap="square" rtlCol="0">
            <a:spAutoFit/>
          </a:bodyPr>
          <a:lstStyle/>
          <a:p>
            <a:r>
              <a:rPr lang="en-US" dirty="0">
                <a:solidFill>
                  <a:schemeClr val="bg1"/>
                </a:solidFill>
              </a:rPr>
              <a:t>At Web Courseworks, we believe that online learning should be so engaging, accessible, and impactful that it changes learners and improves the quality of their practice. So we designed and developed CourseStage LMS to help associations and</a:t>
            </a:r>
            <a:r>
              <a:rPr lang="en-US" sz="2000" dirty="0">
                <a:solidFill>
                  <a:schemeClr val="bg1"/>
                </a:solidFill>
              </a:rPr>
              <a:t> </a:t>
            </a:r>
            <a:r>
              <a:rPr lang="en-US" dirty="0">
                <a:solidFill>
                  <a:schemeClr val="bg1"/>
                </a:solidFill>
              </a:rPr>
              <a:t>non-profits deliver on-demand online learning, and connect learners in place-based live and virtual live events into a centralized learning platform. Our clients use CourseStage LMS to expand their educational influence in their markets, to </a:t>
            </a:r>
            <a:r>
              <a:rPr lang="en-US" sz="2000" dirty="0">
                <a:solidFill>
                  <a:schemeClr val="bg1"/>
                </a:solidFill>
              </a:rPr>
              <a:t>increase</a:t>
            </a:r>
            <a:r>
              <a:rPr lang="en-US" dirty="0">
                <a:solidFill>
                  <a:schemeClr val="bg1"/>
                </a:solidFill>
              </a:rPr>
              <a:t> revenue from their education departments, and to serve their members with outstanding credit and certification-awarding learning experiences. Lifelong learners find their home in CourseStage, and associations find a long-term, broad-based partner in Web Courseworks.</a:t>
            </a:r>
          </a:p>
        </p:txBody>
      </p:sp>
      <p:sp>
        <p:nvSpPr>
          <p:cNvPr id="12" name="Rectangle 11"/>
          <p:cNvSpPr/>
          <p:nvPr/>
        </p:nvSpPr>
        <p:spPr>
          <a:xfrm>
            <a:off x="0" y="6299200"/>
            <a:ext cx="9144000" cy="558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5270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55070" y="482601"/>
            <a:ext cx="5627765" cy="870588"/>
          </a:xfrm>
          <a:solidFill>
            <a:srgbClr val="00B0F0">
              <a:alpha val="61176"/>
            </a:srgbClr>
          </a:solidFill>
        </p:spPr>
        <p:txBody>
          <a:bodyPr>
            <a:noAutofit/>
          </a:bodyPr>
          <a:lstStyle/>
          <a:p>
            <a:r>
              <a:rPr lang="en-US" sz="2800" b="0" dirty="0"/>
              <a:t>Our Value Proposition</a:t>
            </a:r>
          </a:p>
        </p:txBody>
      </p:sp>
      <p:sp>
        <p:nvSpPr>
          <p:cNvPr id="8" name="Subtitle 7"/>
          <p:cNvSpPr>
            <a:spLocks noGrp="1"/>
          </p:cNvSpPr>
          <p:nvPr>
            <p:ph idx="1"/>
          </p:nvPr>
        </p:nvSpPr>
        <p:spPr>
          <a:xfrm>
            <a:off x="536305" y="1644637"/>
            <a:ext cx="8065294" cy="2068946"/>
          </a:xfrm>
        </p:spPr>
        <p:txBody>
          <a:bodyPr>
            <a:normAutofit/>
          </a:bodyPr>
          <a:lstStyle/>
          <a:p>
            <a:pPr algn="ctr"/>
            <a:r>
              <a:rPr lang="en-US" sz="3600" dirty="0"/>
              <a:t>“Web Courseworks provides value to clients by enabling them to build online learning businesses.” </a:t>
            </a:r>
          </a:p>
        </p:txBody>
      </p:sp>
      <p:cxnSp>
        <p:nvCxnSpPr>
          <p:cNvPr id="10" name="Straight Arrow Connector 9"/>
          <p:cNvCxnSpPr/>
          <p:nvPr/>
        </p:nvCxnSpPr>
        <p:spPr>
          <a:xfrm flipH="1">
            <a:off x="1524001" y="3314135"/>
            <a:ext cx="3044952" cy="7989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572000" y="3314135"/>
            <a:ext cx="0" cy="7989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572000" y="3314121"/>
            <a:ext cx="3048000" cy="7989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5" name="Group 24"/>
          <p:cNvGrpSpPr/>
          <p:nvPr/>
        </p:nvGrpSpPr>
        <p:grpSpPr>
          <a:xfrm>
            <a:off x="215901" y="4188831"/>
            <a:ext cx="8555868" cy="1238181"/>
            <a:chOff x="574535" y="3276168"/>
            <a:chExt cx="8399533" cy="765529"/>
          </a:xfrm>
        </p:grpSpPr>
        <p:sp>
          <p:nvSpPr>
            <p:cNvPr id="11" name="TextBox 10"/>
            <p:cNvSpPr txBox="1"/>
            <p:nvPr/>
          </p:nvSpPr>
          <p:spPr>
            <a:xfrm>
              <a:off x="574535" y="3276168"/>
              <a:ext cx="2387150" cy="570866"/>
            </a:xfrm>
            <a:prstGeom prst="rect">
              <a:avLst/>
            </a:prstGeom>
            <a:noFill/>
          </p:spPr>
          <p:txBody>
            <a:bodyPr wrap="square" rtlCol="0">
              <a:spAutoFit/>
            </a:bodyPr>
            <a:lstStyle/>
            <a:p>
              <a:pPr algn="ctr" defTabSz="914378">
                <a:defRPr/>
              </a:pPr>
              <a:r>
                <a:rPr lang="en-US" kern="0" dirty="0"/>
                <a:t>Platforms to provide </a:t>
              </a:r>
            </a:p>
            <a:p>
              <a:pPr algn="ctr" defTabSz="914378">
                <a:defRPr/>
              </a:pPr>
              <a:r>
                <a:rPr lang="en-US" kern="0" dirty="0"/>
                <a:t>and communicate value to constituents</a:t>
              </a:r>
            </a:p>
          </p:txBody>
        </p:sp>
        <p:sp>
          <p:nvSpPr>
            <p:cNvPr id="14" name="TextBox 13"/>
            <p:cNvSpPr txBox="1"/>
            <p:nvPr/>
          </p:nvSpPr>
          <p:spPr>
            <a:xfrm>
              <a:off x="6449353" y="3348857"/>
              <a:ext cx="2524715" cy="570866"/>
            </a:xfrm>
            <a:prstGeom prst="rect">
              <a:avLst/>
            </a:prstGeom>
            <a:noFill/>
          </p:spPr>
          <p:txBody>
            <a:bodyPr wrap="square" rtlCol="0">
              <a:spAutoFit/>
            </a:bodyPr>
            <a:lstStyle/>
            <a:p>
              <a:pPr algn="ctr" defTabSz="914378">
                <a:defRPr/>
              </a:pPr>
              <a:r>
                <a:rPr lang="en-US" kern="0" dirty="0"/>
                <a:t>Services that help learning businesses grow and expand influence</a:t>
              </a:r>
            </a:p>
          </p:txBody>
        </p:sp>
        <p:sp>
          <p:nvSpPr>
            <p:cNvPr id="17" name="TextBox 16"/>
            <p:cNvSpPr txBox="1"/>
            <p:nvPr/>
          </p:nvSpPr>
          <p:spPr>
            <a:xfrm>
              <a:off x="3463392" y="3299571"/>
              <a:ext cx="2484255" cy="742126"/>
            </a:xfrm>
            <a:prstGeom prst="rect">
              <a:avLst/>
            </a:prstGeom>
            <a:noFill/>
          </p:spPr>
          <p:txBody>
            <a:bodyPr wrap="square" rtlCol="0">
              <a:spAutoFit/>
            </a:bodyPr>
            <a:lstStyle/>
            <a:p>
              <a:pPr algn="ctr" defTabSz="914378">
                <a:defRPr/>
              </a:pPr>
              <a:r>
                <a:rPr lang="en-US" kern="0" dirty="0"/>
                <a:t>Tools to measure success and recommend personalized professional development</a:t>
              </a:r>
            </a:p>
          </p:txBody>
        </p:sp>
      </p:grpSp>
    </p:spTree>
    <p:extLst>
      <p:ext uri="{BB962C8B-B14F-4D97-AF65-F5344CB8AC3E}">
        <p14:creationId xmlns:p14="http://schemas.microsoft.com/office/powerpoint/2010/main" val="2474217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35932" y="2069411"/>
            <a:ext cx="2386013" cy="1890924"/>
          </a:xfrm>
        </p:spPr>
        <p:txBody>
          <a:bodyPr>
            <a:normAutofit fontScale="70000" lnSpcReduction="20000"/>
          </a:bodyPr>
          <a:lstStyle/>
          <a:p>
            <a:r>
              <a:rPr lang="en-US" sz="3100" dirty="0"/>
              <a:t>CourseStage</a:t>
            </a:r>
          </a:p>
          <a:p>
            <a:pPr>
              <a:lnSpc>
                <a:spcPct val="120000"/>
              </a:lnSpc>
            </a:pPr>
            <a:r>
              <a:rPr lang="en-US" i="1" dirty="0"/>
              <a:t>Mobile first UX </a:t>
            </a:r>
            <a:r>
              <a:rPr lang="en-US" dirty="0"/>
              <a:t>|</a:t>
            </a:r>
            <a:r>
              <a:rPr lang="en-US" i="1" dirty="0"/>
              <a:t> Certification </a:t>
            </a:r>
            <a:r>
              <a:rPr lang="en-US" dirty="0"/>
              <a:t>| </a:t>
            </a:r>
            <a:r>
              <a:rPr lang="en-US" i="1" dirty="0"/>
              <a:t>Integrated Course and Assessment Authoring </a:t>
            </a:r>
            <a:r>
              <a:rPr lang="en-US" dirty="0"/>
              <a:t>|</a:t>
            </a:r>
            <a:r>
              <a:rPr lang="en-US" i="1" dirty="0"/>
              <a:t> Easy Course Templates </a:t>
            </a:r>
            <a:r>
              <a:rPr lang="en-US" dirty="0"/>
              <a:t>| </a:t>
            </a:r>
            <a:r>
              <a:rPr lang="en-US" i="1" dirty="0"/>
              <a:t>Integration</a:t>
            </a:r>
          </a:p>
        </p:txBody>
      </p:sp>
      <p:sp>
        <p:nvSpPr>
          <p:cNvPr id="4" name="Text Placeholder 3"/>
          <p:cNvSpPr>
            <a:spLocks noGrp="1"/>
          </p:cNvSpPr>
          <p:nvPr>
            <p:ph type="body" idx="10"/>
          </p:nvPr>
        </p:nvSpPr>
        <p:spPr>
          <a:xfrm>
            <a:off x="4654723" y="2005223"/>
            <a:ext cx="2502535" cy="2019300"/>
          </a:xfrm>
        </p:spPr>
        <p:txBody>
          <a:bodyPr>
            <a:normAutofit fontScale="85000" lnSpcReduction="10000"/>
          </a:bodyPr>
          <a:lstStyle/>
          <a:p>
            <a:r>
              <a:rPr lang="en-US" dirty="0"/>
              <a:t>CourseStage Health</a:t>
            </a:r>
          </a:p>
          <a:p>
            <a:pPr>
              <a:lnSpc>
                <a:spcPct val="120000"/>
              </a:lnSpc>
            </a:pPr>
            <a:r>
              <a:rPr lang="en-US" sz="1900" i="1" dirty="0"/>
              <a:t>CourseStage </a:t>
            </a:r>
            <a:r>
              <a:rPr lang="en-US" sz="1900" dirty="0"/>
              <a:t>+</a:t>
            </a:r>
            <a:r>
              <a:rPr lang="en-US" sz="1900" i="1" dirty="0"/>
              <a:t> PARS Reporting </a:t>
            </a:r>
            <a:r>
              <a:rPr lang="en-US" sz="1900" dirty="0"/>
              <a:t>|</a:t>
            </a:r>
            <a:r>
              <a:rPr lang="en-US" sz="1900" i="1" dirty="0"/>
              <a:t> Performance Improvement </a:t>
            </a:r>
            <a:r>
              <a:rPr lang="en-US" sz="1900" dirty="0"/>
              <a:t>| </a:t>
            </a:r>
            <a:r>
              <a:rPr lang="en-US" sz="1900" i="1" dirty="0"/>
              <a:t>Pre-Post Reporting </a:t>
            </a:r>
            <a:r>
              <a:rPr lang="en-US" sz="1900" dirty="0"/>
              <a:t>|</a:t>
            </a:r>
            <a:r>
              <a:rPr lang="en-US" sz="1900" i="1" dirty="0"/>
              <a:t> Psychometrics </a:t>
            </a:r>
            <a:r>
              <a:rPr lang="en-US" sz="1900" dirty="0"/>
              <a:t>| </a:t>
            </a:r>
            <a:r>
              <a:rPr lang="en-US" sz="1900" i="1" dirty="0"/>
              <a:t>Benchmarking</a:t>
            </a:r>
          </a:p>
        </p:txBody>
      </p:sp>
      <p:sp>
        <p:nvSpPr>
          <p:cNvPr id="5" name="Text Placeholder 4"/>
          <p:cNvSpPr>
            <a:spLocks noGrp="1"/>
          </p:cNvSpPr>
          <p:nvPr>
            <p:ph type="body" idx="11"/>
          </p:nvPr>
        </p:nvSpPr>
        <p:spPr>
          <a:xfrm>
            <a:off x="1735931" y="4433182"/>
            <a:ext cx="2386013" cy="2005718"/>
          </a:xfrm>
        </p:spPr>
        <p:txBody>
          <a:bodyPr>
            <a:normAutofit fontScale="77500" lnSpcReduction="20000"/>
          </a:bodyPr>
          <a:lstStyle/>
          <a:p>
            <a:r>
              <a:rPr lang="en-US" sz="2700" dirty="0"/>
              <a:t>CourseStage Trade</a:t>
            </a:r>
          </a:p>
          <a:p>
            <a:pPr>
              <a:lnSpc>
                <a:spcPct val="120000"/>
              </a:lnSpc>
            </a:pPr>
            <a:r>
              <a:rPr lang="en-US" sz="2100" i="1" dirty="0"/>
              <a:t>CourseStage </a:t>
            </a:r>
            <a:r>
              <a:rPr lang="en-US" sz="2100" dirty="0"/>
              <a:t>+ </a:t>
            </a:r>
            <a:r>
              <a:rPr lang="en-US" sz="2100" i="1" dirty="0"/>
              <a:t>Company Sub-portals</a:t>
            </a:r>
            <a:r>
              <a:rPr lang="en-US" sz="2100" dirty="0"/>
              <a:t>|</a:t>
            </a:r>
            <a:r>
              <a:rPr lang="en-US" sz="2100" i="1" dirty="0"/>
              <a:t> Company Catalogs </a:t>
            </a:r>
            <a:r>
              <a:rPr lang="en-US" sz="2100" dirty="0"/>
              <a:t>|</a:t>
            </a:r>
            <a:r>
              <a:rPr lang="en-US" sz="2100" i="1" dirty="0"/>
              <a:t> Bulk Purchase &amp; Sign-up Codes</a:t>
            </a:r>
            <a:r>
              <a:rPr lang="en-US" sz="2100" dirty="0"/>
              <a:t>|</a:t>
            </a:r>
            <a:r>
              <a:rPr lang="en-US" sz="2100" i="1" dirty="0"/>
              <a:t> Off the Shelf Content </a:t>
            </a:r>
          </a:p>
        </p:txBody>
      </p:sp>
      <p:sp>
        <p:nvSpPr>
          <p:cNvPr id="6" name="Text Placeholder 5"/>
          <p:cNvSpPr>
            <a:spLocks noGrp="1"/>
          </p:cNvSpPr>
          <p:nvPr>
            <p:ph type="body" idx="12"/>
          </p:nvPr>
        </p:nvSpPr>
        <p:spPr>
          <a:xfrm>
            <a:off x="4654722" y="4464701"/>
            <a:ext cx="2502535" cy="1942679"/>
          </a:xfrm>
        </p:spPr>
        <p:txBody>
          <a:bodyPr>
            <a:normAutofit fontScale="85000" lnSpcReduction="10000"/>
          </a:bodyPr>
          <a:lstStyle/>
          <a:p>
            <a:r>
              <a:rPr lang="en-US" dirty="0"/>
              <a:t>Pick Your Features </a:t>
            </a:r>
          </a:p>
          <a:p>
            <a:pPr>
              <a:lnSpc>
                <a:spcPct val="120000"/>
              </a:lnSpc>
            </a:pPr>
            <a:r>
              <a:rPr lang="en-US" sz="1900" i="1" dirty="0"/>
              <a:t>BoxOffice eCommerce Platform </a:t>
            </a:r>
            <a:r>
              <a:rPr lang="en-US" sz="1900" dirty="0"/>
              <a:t>|</a:t>
            </a:r>
            <a:r>
              <a:rPr lang="en-US" sz="1900" i="1" dirty="0"/>
              <a:t> Micro &amp; Spaced Learning </a:t>
            </a:r>
            <a:r>
              <a:rPr lang="en-US" sz="1900" dirty="0"/>
              <a:t>|</a:t>
            </a:r>
            <a:r>
              <a:rPr lang="en-US" sz="1900" i="1" dirty="0"/>
              <a:t> Business Intelligence </a:t>
            </a:r>
            <a:r>
              <a:rPr lang="en-US" sz="1900" dirty="0"/>
              <a:t>|</a:t>
            </a:r>
            <a:r>
              <a:rPr lang="en-US" sz="1900" i="1" dirty="0"/>
              <a:t> Self-Reported Learning </a:t>
            </a:r>
            <a:r>
              <a:rPr lang="en-US" sz="1900" dirty="0"/>
              <a:t>|</a:t>
            </a:r>
            <a:r>
              <a:rPr lang="en-US" sz="1900" i="1" dirty="0"/>
              <a:t> Gamification</a:t>
            </a:r>
          </a:p>
        </p:txBody>
      </p:sp>
      <p:sp>
        <p:nvSpPr>
          <p:cNvPr id="7" name="Title 6"/>
          <p:cNvSpPr>
            <a:spLocks noGrp="1"/>
          </p:cNvSpPr>
          <p:nvPr>
            <p:ph type="title"/>
          </p:nvPr>
        </p:nvSpPr>
        <p:spPr>
          <a:xfrm>
            <a:off x="1126584" y="505026"/>
            <a:ext cx="6573678" cy="579430"/>
          </a:xfrm>
        </p:spPr>
        <p:txBody>
          <a:bodyPr>
            <a:noAutofit/>
          </a:bodyPr>
          <a:lstStyle/>
          <a:p>
            <a:r>
              <a:rPr lang="en-US" sz="4400" dirty="0"/>
              <a:t>Our Solutions</a:t>
            </a:r>
          </a:p>
        </p:txBody>
      </p:sp>
      <p:sp>
        <p:nvSpPr>
          <p:cNvPr id="9" name="Subtitle 7"/>
          <p:cNvSpPr txBox="1">
            <a:spLocks/>
          </p:cNvSpPr>
          <p:nvPr/>
        </p:nvSpPr>
        <p:spPr>
          <a:xfrm>
            <a:off x="793462" y="1214490"/>
            <a:ext cx="7722523" cy="470040"/>
          </a:xfrm>
          <a:prstGeom prst="rect">
            <a:avLst/>
          </a:prstGeom>
        </p:spPr>
        <p:txBody>
          <a:bodyPr vert="horz" lIns="91440" tIns="45720" rIns="91440" bIns="45720" rtlCol="0" anchor="t">
            <a:normAutofit fontScale="47500" lnSpcReduction="20000"/>
          </a:bodyPr>
          <a:lstStyle>
            <a:lvl1pPr marL="0" indent="0" algn="l" defTabSz="685800" rtl="0" eaLnBrk="1" latinLnBrk="0" hangingPunct="1">
              <a:lnSpc>
                <a:spcPct val="85000"/>
              </a:lnSpc>
              <a:spcBef>
                <a:spcPts val="975"/>
              </a:spcBef>
              <a:buFont typeface="Arial" pitchFamily="34" charset="0"/>
              <a:buNone/>
              <a:defRPr sz="2400" kern="1200">
                <a:solidFill>
                  <a:schemeClr val="bg1"/>
                </a:solidFill>
                <a:latin typeface="+mj-lt"/>
                <a:ea typeface="+mn-ea"/>
                <a:cs typeface="+mn-cs"/>
              </a:defRPr>
            </a:lvl1pPr>
            <a:lvl2pPr marL="342900" indent="0" algn="l" defTabSz="685800" rtl="0" eaLnBrk="1" latinLnBrk="0" hangingPunct="1">
              <a:lnSpc>
                <a:spcPct val="85000"/>
              </a:lnSpc>
              <a:spcBef>
                <a:spcPts val="450"/>
              </a:spcBef>
              <a:buFont typeface="Arial" pitchFamily="34" charset="0"/>
              <a:buNone/>
              <a:defRPr sz="1350" kern="1200">
                <a:solidFill>
                  <a:schemeClr val="tx1">
                    <a:tint val="75000"/>
                  </a:schemeClr>
                </a:solidFill>
                <a:latin typeface="+mn-lt"/>
                <a:ea typeface="+mn-ea"/>
                <a:cs typeface="+mn-cs"/>
              </a:defRPr>
            </a:lvl2pPr>
            <a:lvl3pPr marL="685800" indent="0" algn="l" defTabSz="685800" rtl="0" eaLnBrk="1" latinLnBrk="0" hangingPunct="1">
              <a:lnSpc>
                <a:spcPct val="85000"/>
              </a:lnSpc>
              <a:spcBef>
                <a:spcPts val="450"/>
              </a:spcBef>
              <a:buFont typeface="Arial" pitchFamily="34" charset="0"/>
              <a:buNone/>
              <a:defRPr sz="1200" i="1" kern="1200">
                <a:solidFill>
                  <a:schemeClr val="tx1">
                    <a:tint val="75000"/>
                  </a:schemeClr>
                </a:solidFill>
                <a:latin typeface="+mn-lt"/>
                <a:ea typeface="+mn-ea"/>
                <a:cs typeface="+mn-cs"/>
              </a:defRPr>
            </a:lvl3pPr>
            <a:lvl4pPr marL="1028700" indent="0" algn="l" defTabSz="685800" rtl="0" eaLnBrk="1" latinLnBrk="0" hangingPunct="1">
              <a:lnSpc>
                <a:spcPct val="85000"/>
              </a:lnSpc>
              <a:spcBef>
                <a:spcPts val="450"/>
              </a:spcBef>
              <a:buFont typeface="Arial" pitchFamily="34" charset="0"/>
              <a:buNone/>
              <a:defRPr sz="1050" kern="1200">
                <a:solidFill>
                  <a:schemeClr val="tx1">
                    <a:tint val="75000"/>
                  </a:schemeClr>
                </a:solidFill>
                <a:latin typeface="+mn-lt"/>
                <a:ea typeface="+mn-ea"/>
                <a:cs typeface="+mn-cs"/>
              </a:defRPr>
            </a:lvl4pPr>
            <a:lvl5pPr marL="1371600" indent="0" algn="l" defTabSz="685800" rtl="0" eaLnBrk="1" latinLnBrk="0" hangingPunct="1">
              <a:lnSpc>
                <a:spcPct val="85000"/>
              </a:lnSpc>
              <a:spcBef>
                <a:spcPts val="450"/>
              </a:spcBef>
              <a:buFont typeface="Arial" pitchFamily="34" charset="0"/>
              <a:buNone/>
              <a:defRPr sz="1050" kern="1200">
                <a:solidFill>
                  <a:schemeClr val="tx1">
                    <a:tint val="75000"/>
                  </a:schemeClr>
                </a:solidFill>
                <a:latin typeface="+mn-lt"/>
                <a:ea typeface="+mn-ea"/>
                <a:cs typeface="+mn-cs"/>
              </a:defRPr>
            </a:lvl5pPr>
            <a:lvl6pPr marL="1714500" indent="0" algn="l" defTabSz="685800" rtl="0" eaLnBrk="1" latinLnBrk="0" hangingPunct="1">
              <a:lnSpc>
                <a:spcPct val="85000"/>
              </a:lnSpc>
              <a:spcBef>
                <a:spcPts val="450"/>
              </a:spcBef>
              <a:buFont typeface="Arial" pitchFamily="34" charset="0"/>
              <a:buNone/>
              <a:defRPr sz="1050" kern="1200">
                <a:solidFill>
                  <a:schemeClr val="tx1">
                    <a:tint val="75000"/>
                  </a:schemeClr>
                </a:solidFill>
                <a:latin typeface="+mn-lt"/>
                <a:ea typeface="+mn-ea"/>
                <a:cs typeface="+mn-cs"/>
              </a:defRPr>
            </a:lvl6pPr>
            <a:lvl7pPr marL="2057400" indent="0" algn="l" defTabSz="685800" rtl="0" eaLnBrk="1" latinLnBrk="0" hangingPunct="1">
              <a:lnSpc>
                <a:spcPct val="85000"/>
              </a:lnSpc>
              <a:spcBef>
                <a:spcPts val="450"/>
              </a:spcBef>
              <a:buFont typeface="Arial" pitchFamily="34" charset="0"/>
              <a:buNone/>
              <a:defRPr sz="1050" kern="1200">
                <a:solidFill>
                  <a:schemeClr val="tx1">
                    <a:tint val="75000"/>
                  </a:schemeClr>
                </a:solidFill>
                <a:latin typeface="+mn-lt"/>
                <a:ea typeface="+mn-ea"/>
                <a:cs typeface="+mn-cs"/>
              </a:defRPr>
            </a:lvl7pPr>
            <a:lvl8pPr marL="2400300" indent="0" algn="l" defTabSz="685800" rtl="0" eaLnBrk="1" latinLnBrk="0" hangingPunct="1">
              <a:lnSpc>
                <a:spcPct val="85000"/>
              </a:lnSpc>
              <a:spcBef>
                <a:spcPts val="450"/>
              </a:spcBef>
              <a:buFont typeface="Arial" pitchFamily="34" charset="0"/>
              <a:buNone/>
              <a:defRPr sz="1050" kern="1200">
                <a:solidFill>
                  <a:schemeClr val="tx1">
                    <a:tint val="75000"/>
                  </a:schemeClr>
                </a:solidFill>
                <a:latin typeface="+mn-lt"/>
                <a:ea typeface="+mn-ea"/>
                <a:cs typeface="+mn-cs"/>
              </a:defRPr>
            </a:lvl8pPr>
            <a:lvl9pPr marL="2743200" indent="0" algn="l" defTabSz="685800" rtl="0" eaLnBrk="1" latinLnBrk="0" hangingPunct="1">
              <a:lnSpc>
                <a:spcPct val="85000"/>
              </a:lnSpc>
              <a:spcBef>
                <a:spcPts val="450"/>
              </a:spcBef>
              <a:buFont typeface="Arial" pitchFamily="34" charset="0"/>
              <a:buNone/>
              <a:defRPr sz="1050" kern="1200">
                <a:solidFill>
                  <a:schemeClr val="tx1">
                    <a:tint val="75000"/>
                  </a:schemeClr>
                </a:solidFill>
                <a:latin typeface="+mn-lt"/>
                <a:ea typeface="+mn-ea"/>
                <a:cs typeface="+mn-cs"/>
              </a:defRPr>
            </a:lvl9pPr>
          </a:lstStyle>
          <a:p>
            <a:pPr algn="ctr" defTabSz="685783">
              <a:defRPr/>
            </a:pPr>
            <a:r>
              <a:rPr lang="en-US" sz="3600" dirty="0">
                <a:solidFill>
                  <a:schemeClr val="tx1"/>
                </a:solidFill>
              </a:rPr>
              <a:t>Wherever you’re at now, wherever you want to go, we have a solution to support you.  </a:t>
            </a:r>
          </a:p>
        </p:txBody>
      </p:sp>
    </p:spTree>
    <p:extLst>
      <p:ext uri="{BB962C8B-B14F-4D97-AF65-F5344CB8AC3E}">
        <p14:creationId xmlns:p14="http://schemas.microsoft.com/office/powerpoint/2010/main" val="3689452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8519"/>
          <a:stretch/>
        </p:blipFill>
        <p:spPr>
          <a:xfrm>
            <a:off x="0" y="0"/>
            <a:ext cx="9144000" cy="6858000"/>
          </a:xfrm>
          <a:prstGeom prst="rect">
            <a:avLst/>
          </a:prstGeom>
        </p:spPr>
      </p:pic>
      <p:sp>
        <p:nvSpPr>
          <p:cNvPr id="6" name="TextBox 5"/>
          <p:cNvSpPr txBox="1"/>
          <p:nvPr/>
        </p:nvSpPr>
        <p:spPr>
          <a:xfrm>
            <a:off x="323850" y="507018"/>
            <a:ext cx="6108700" cy="830997"/>
          </a:xfrm>
          <a:prstGeom prst="rect">
            <a:avLst/>
          </a:prstGeom>
          <a:noFill/>
        </p:spPr>
        <p:txBody>
          <a:bodyPr wrap="square" rtlCol="0">
            <a:spAutoFit/>
          </a:bodyPr>
          <a:lstStyle/>
          <a:p>
            <a:r>
              <a:rPr lang="en-US" sz="4800" dirty="0">
                <a:solidFill>
                  <a:schemeClr val="bg1"/>
                </a:solidFill>
              </a:rPr>
              <a:t>Contact Us</a:t>
            </a: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162" t="4287" r="1072" b="1547"/>
          <a:stretch/>
        </p:blipFill>
        <p:spPr>
          <a:xfrm>
            <a:off x="5041900" y="2015406"/>
            <a:ext cx="2273299" cy="258769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 y="2001839"/>
            <a:ext cx="2201069" cy="2601263"/>
          </a:xfrm>
          <a:prstGeom prst="rect">
            <a:avLst/>
          </a:prstGeom>
        </p:spPr>
      </p:pic>
      <p:sp>
        <p:nvSpPr>
          <p:cNvPr id="9" name="TextBox 8"/>
          <p:cNvSpPr txBox="1"/>
          <p:nvPr/>
        </p:nvSpPr>
        <p:spPr>
          <a:xfrm>
            <a:off x="1143000" y="4716562"/>
            <a:ext cx="2514600" cy="369332"/>
          </a:xfrm>
          <a:prstGeom prst="rect">
            <a:avLst/>
          </a:prstGeom>
          <a:noFill/>
        </p:spPr>
        <p:txBody>
          <a:bodyPr wrap="square" rtlCol="0">
            <a:spAutoFit/>
          </a:bodyPr>
          <a:lstStyle/>
          <a:p>
            <a:r>
              <a:rPr lang="en-US" dirty="0">
                <a:solidFill>
                  <a:schemeClr val="bg1"/>
                </a:solidFill>
              </a:rPr>
              <a:t>Elizabeth Miller</a:t>
            </a:r>
          </a:p>
        </p:txBody>
      </p:sp>
      <p:sp>
        <p:nvSpPr>
          <p:cNvPr id="10" name="TextBox 9"/>
          <p:cNvSpPr txBox="1"/>
          <p:nvPr/>
        </p:nvSpPr>
        <p:spPr>
          <a:xfrm>
            <a:off x="4959350" y="4729235"/>
            <a:ext cx="2959100" cy="369332"/>
          </a:xfrm>
          <a:prstGeom prst="rect">
            <a:avLst/>
          </a:prstGeom>
          <a:noFill/>
        </p:spPr>
        <p:txBody>
          <a:bodyPr wrap="square" rtlCol="0">
            <a:spAutoFit/>
          </a:bodyPr>
          <a:lstStyle/>
          <a:p>
            <a:r>
              <a:rPr lang="en-US" dirty="0">
                <a:solidFill>
                  <a:schemeClr val="bg1"/>
                </a:solidFill>
              </a:rPr>
              <a:t>Amber Bovenmyer</a:t>
            </a:r>
          </a:p>
        </p:txBody>
      </p:sp>
      <p:sp>
        <p:nvSpPr>
          <p:cNvPr id="11" name="TextBox 10"/>
          <p:cNvSpPr txBox="1"/>
          <p:nvPr/>
        </p:nvSpPr>
        <p:spPr>
          <a:xfrm>
            <a:off x="1143000" y="5033869"/>
            <a:ext cx="3327400" cy="646331"/>
          </a:xfrm>
          <a:prstGeom prst="rect">
            <a:avLst/>
          </a:prstGeom>
          <a:noFill/>
        </p:spPr>
        <p:txBody>
          <a:bodyPr wrap="square" rtlCol="0">
            <a:spAutoFit/>
          </a:bodyPr>
          <a:lstStyle/>
          <a:p>
            <a:r>
              <a:rPr lang="en-US" dirty="0">
                <a:solidFill>
                  <a:schemeClr val="bg1"/>
                </a:solidFill>
              </a:rPr>
              <a:t>emiller@webcourseworks.com</a:t>
            </a:r>
          </a:p>
          <a:p>
            <a:r>
              <a:rPr lang="en-US" dirty="0">
                <a:solidFill>
                  <a:schemeClr val="bg1"/>
                </a:solidFill>
              </a:rPr>
              <a:t>608.828.4521</a:t>
            </a:r>
          </a:p>
        </p:txBody>
      </p:sp>
      <p:sp>
        <p:nvSpPr>
          <p:cNvPr id="12" name="TextBox 11"/>
          <p:cNvSpPr txBox="1"/>
          <p:nvPr/>
        </p:nvSpPr>
        <p:spPr>
          <a:xfrm>
            <a:off x="4959350" y="5005976"/>
            <a:ext cx="4184650" cy="646331"/>
          </a:xfrm>
          <a:prstGeom prst="rect">
            <a:avLst/>
          </a:prstGeom>
          <a:noFill/>
        </p:spPr>
        <p:txBody>
          <a:bodyPr wrap="square" rtlCol="0">
            <a:spAutoFit/>
          </a:bodyPr>
          <a:lstStyle/>
          <a:p>
            <a:r>
              <a:rPr lang="en-US" dirty="0">
                <a:solidFill>
                  <a:schemeClr val="bg1"/>
                </a:solidFill>
              </a:rPr>
              <a:t>abovenmyer@webcourseworks.com</a:t>
            </a:r>
          </a:p>
          <a:p>
            <a:r>
              <a:rPr lang="en-US" dirty="0">
                <a:solidFill>
                  <a:schemeClr val="bg1"/>
                </a:solidFill>
              </a:rPr>
              <a:t>608.828.4523</a:t>
            </a:r>
          </a:p>
        </p:txBody>
      </p:sp>
      <p:sp>
        <p:nvSpPr>
          <p:cNvPr id="13" name="Rectangle 12"/>
          <p:cNvSpPr/>
          <p:nvPr/>
        </p:nvSpPr>
        <p:spPr>
          <a:xfrm>
            <a:off x="0" y="6299200"/>
            <a:ext cx="9144000" cy="558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3895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4" y="478619"/>
            <a:ext cx="9151784" cy="5884888"/>
          </a:xfrm>
          <a:prstGeom prst="rect">
            <a:avLst/>
          </a:prstGeom>
        </p:spPr>
      </p:pic>
    </p:spTree>
    <p:extLst>
      <p:ext uri="{BB962C8B-B14F-4D97-AF65-F5344CB8AC3E}">
        <p14:creationId xmlns:p14="http://schemas.microsoft.com/office/powerpoint/2010/main" val="189550263"/>
      </p:ext>
    </p:extLst>
  </p:cSld>
  <p:clrMapOvr>
    <a:masterClrMapping/>
  </p:clrMapOvr>
</p:sld>
</file>

<file path=ppt/theme/theme1.xml><?xml version="1.0" encoding="utf-8"?>
<a:theme xmlns:a="http://schemas.openxmlformats.org/drawingml/2006/main" name="WCW_2017">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WCW_2017" id="{6C9D3619-BFAE-4DD1-8DEF-74A2B8BD999A}" vid="{54C36FFB-3E51-463C-931C-707E201138A7}"/>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271</Words>
  <Application>Microsoft Office PowerPoint</Application>
  <PresentationFormat>On-screen Show (4:3)</PresentationFormat>
  <Paragraphs>26</Paragraphs>
  <Slides>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Calibri Light</vt:lpstr>
      <vt:lpstr>WCW_2017</vt:lpstr>
      <vt:lpstr>Office Theme</vt:lpstr>
      <vt:lpstr>PowerPoint Presentation</vt:lpstr>
      <vt:lpstr>PowerPoint Presentation</vt:lpstr>
      <vt:lpstr>Our Value Proposition</vt:lpstr>
      <vt:lpstr>Our Solutions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Corinne Austin</dc:creator>
  <cp:lastModifiedBy>Corinne Austin</cp:lastModifiedBy>
  <cp:revision>21</cp:revision>
  <dcterms:created xsi:type="dcterms:W3CDTF">2017-02-14T22:14:58Z</dcterms:created>
  <dcterms:modified xsi:type="dcterms:W3CDTF">2017-02-22T22:54:25Z</dcterms:modified>
</cp:coreProperties>
</file>